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0FFBA2-48D8-433B-8005-D0C12A27E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6A2FF0-56D2-41ED-A370-6274D9205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C23803-610B-4715-B05F-F995718E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2D3C51-D5AA-43F3-93C9-48E822E4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76BA7C-AEAA-4A41-8186-0C1AA032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9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18DAA-CDC6-4160-BCBE-AC20BDB7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0DA41F-70FA-46FC-8C50-E3AE06FFA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DE770C-2AE8-4CB9-9366-FD8957DA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93053C-CD23-4F09-8081-AE960234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769C12-4602-4959-84AA-60C46130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2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3F1D113-A8BD-4F59-AFD7-9E5A44A1F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0F45A67-8CF3-483C-8128-87D53395A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A74650-B46C-44C5-93C4-C4443F18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05DB5B-7F32-4A1E-9710-43446987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52C1F2-549D-4DBA-BA87-7F7349CB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C0DE-F494-4563-971C-ABD78465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62F1A6-4780-4B62-A481-E5B75085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DF7C71-7C5C-4042-8CB6-AD140059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B5E63B-FB21-484C-A640-175FADDB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914A36-3B78-4CED-9556-80A3D822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1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F43611-CD30-4155-9C08-D7C07FBB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B1B865-41CC-42D7-A1C0-D799A2340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320691-9169-4D63-A70F-2FACCC51B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4ED4B2-EC12-4A2D-A9CD-68C811BC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8BE209-4D9E-4BFC-A0F9-87627F95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EB348A-B4DE-41A9-B452-4CF8E78E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827F98-BD1F-4988-B178-088CA0945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1E7DD5-B33C-4DD5-ADC4-6A654165E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C0D21E9-0973-4887-BE03-11B09768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903A1E-AF02-4166-97BF-10C35EA8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B07779-1CF9-4919-9E28-70C902FD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0546B9-71AA-43AD-B7E8-9D51E15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8FD03F-E44C-457F-A9CD-1B209BAF4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9B81E7A-D629-49D7-BCEA-C3ACC5CBC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356EADD-B892-4C36-890B-A9C52057A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E48EB7-F12E-4757-9897-3A31AE509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0BA2B09-7E43-4024-8E25-8B6D0F19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84FF5F5-3CC2-48AA-9C84-44260A07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1F0149E-D110-4D81-85B9-6256A276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6A4BF-22AD-4B87-875A-6FE1B312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4BE0E6-70CC-472A-A516-4234018A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A15986-0741-4FDA-918C-28782DC1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9AEC1B-4B00-4761-9E07-B2BB8D65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4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00CAB12-4D90-4F45-8758-96591EF65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BF72C42-4E50-4EA6-AD5B-FEF70242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60A6CC-743E-4309-85E5-9B345F35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0B64F6-858B-4D08-AD5D-598EA1B4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4CC284-2864-4860-A337-7F996072A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425614D-49BE-4405-B91D-9FB59CEC8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C859F92-F8C9-41B7-9E8F-D72ABAB0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5406966-2C1C-4563-A36E-8EDF261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D81722-434A-46A4-AE33-555AC320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AC2658-3BF7-4330-964A-A2CF8F97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D2D4C8-CD4F-4F63-8B28-296EA0468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3AD3FE0-8D71-4484-A20F-C5BDB8C8F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85CFC4-0667-4246-B59B-93E1852A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F915415-1140-4BB8-B1BE-9AEA8CE2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4E7C59-0E66-4C10-B4B9-16B4F535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7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897717B-F368-4D71-9378-B0A904ED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534477-024B-43EA-92E0-A65BC8A69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5562F8-7593-424B-98C4-AE9D3E3B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03A13-8EA8-45C8-ACFE-B4EF37C1B6E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B3D66C-F376-4194-BA9E-BE57D795A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33D632-759F-4EF4-829F-1E7CEA0CD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85B5F-D45C-4FDF-9F0C-F3856BC99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1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2" descr="C:\Users\rafae\Downloads\cooltext282607548269581.png">
            <a:extLst>
              <a:ext uri="{FF2B5EF4-FFF2-40B4-BE49-F238E27FC236}">
                <a16:creationId xmlns:a16="http://schemas.microsoft.com/office/drawing/2014/main" xmlns="" id="{A13B82E2-5160-4C2A-94AE-A0A44B000F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7099">
            <a:off x="2172512" y="944352"/>
            <a:ext cx="7553609" cy="4006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68808F-3F06-4D42-9B22-DE2C75E7B090}"/>
              </a:ext>
            </a:extLst>
          </p:cNvPr>
          <p:cNvSpPr txBox="1"/>
          <p:nvPr/>
        </p:nvSpPr>
        <p:spPr>
          <a:xfrm>
            <a:off x="1136469" y="5625527"/>
            <a:ext cx="948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smtClean="0">
                <a:latin typeface="Agency FB" panose="020B0503020202020204" pitchFamily="34" charset="0"/>
              </a:rPr>
              <a:t>Jorge </a:t>
            </a:r>
            <a:r>
              <a:rPr lang="es-ES" i="1" dirty="0">
                <a:latin typeface="Agency FB" panose="020B0503020202020204" pitchFamily="34" charset="0"/>
              </a:rPr>
              <a:t>Berbel </a:t>
            </a:r>
            <a:r>
              <a:rPr lang="es-ES" i="1" dirty="0" smtClean="0">
                <a:latin typeface="Agency FB" panose="020B0503020202020204" pitchFamily="34" charset="0"/>
              </a:rPr>
              <a:t>Ruiz - </a:t>
            </a:r>
            <a:r>
              <a:rPr lang="es-ES" i="1" dirty="0" err="1" smtClean="0">
                <a:latin typeface="Agency FB" panose="020B0503020202020204" pitchFamily="34" charset="0"/>
              </a:rPr>
              <a:t>Brianda</a:t>
            </a:r>
            <a:r>
              <a:rPr lang="es-ES" i="1" dirty="0" smtClean="0">
                <a:latin typeface="Agency FB" panose="020B0503020202020204" pitchFamily="34" charset="0"/>
              </a:rPr>
              <a:t> Cabrera </a:t>
            </a:r>
            <a:r>
              <a:rPr lang="es-ES" i="1" dirty="0" err="1" smtClean="0">
                <a:latin typeface="Agency FB" panose="020B0503020202020204" pitchFamily="34" charset="0"/>
              </a:rPr>
              <a:t>Riaza</a:t>
            </a:r>
            <a:r>
              <a:rPr lang="es-ES" i="1" dirty="0">
                <a:latin typeface="Agency FB" panose="020B0503020202020204" pitchFamily="34" charset="0"/>
              </a:rPr>
              <a:t> </a:t>
            </a:r>
            <a:r>
              <a:rPr lang="es-ES" i="1" dirty="0" smtClean="0">
                <a:latin typeface="Agency FB" panose="020B0503020202020204" pitchFamily="34" charset="0"/>
              </a:rPr>
              <a:t>- Rafael </a:t>
            </a:r>
            <a:r>
              <a:rPr lang="es-ES" i="1" dirty="0" err="1" smtClean="0">
                <a:latin typeface="Agency FB" panose="020B0503020202020204" pitchFamily="34" charset="0"/>
              </a:rPr>
              <a:t>Maderuelo</a:t>
            </a:r>
            <a:r>
              <a:rPr lang="es-ES" i="1" dirty="0" smtClean="0">
                <a:latin typeface="Agency FB" panose="020B0503020202020204" pitchFamily="34" charset="0"/>
              </a:rPr>
              <a:t> Escolar - Sergio Sanz Sacristán - Javier Parrado Marín</a:t>
            </a:r>
            <a:endParaRPr lang="en-US" i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4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ADFF7E-C62D-40E4-921C-1FD1A47F50A4}"/>
              </a:ext>
            </a:extLst>
          </p:cNvPr>
          <p:cNvSpPr txBox="1"/>
          <p:nvPr/>
        </p:nvSpPr>
        <p:spPr>
          <a:xfrm>
            <a:off x="901148" y="647163"/>
            <a:ext cx="104559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latin typeface="Agency FB" panose="020B0503020202020204" pitchFamily="34" charset="0"/>
              </a:rPr>
              <a:t>13 de septiembre de 2024.</a:t>
            </a:r>
          </a:p>
          <a:p>
            <a:pPr algn="just"/>
            <a:endParaRPr lang="es-ES" sz="2400" b="1" dirty="0">
              <a:latin typeface="Agency FB" panose="020B0503020202020204" pitchFamily="34" charset="0"/>
            </a:endParaRPr>
          </a:p>
          <a:p>
            <a:pPr algn="just"/>
            <a:r>
              <a:rPr lang="es-ES" sz="2800" dirty="0">
                <a:latin typeface="Agency FB" panose="020B0503020202020204" pitchFamily="34" charset="0"/>
              </a:rPr>
              <a:t>La humanidad se enfrenta a una nueva y mortífera </a:t>
            </a:r>
            <a:r>
              <a:rPr lang="es-ES" sz="2800" dirty="0" smtClean="0">
                <a:latin typeface="Agency FB" panose="020B0503020202020204" pitchFamily="34" charset="0"/>
              </a:rPr>
              <a:t>pandemia: </a:t>
            </a:r>
            <a:r>
              <a:rPr lang="es-ES" sz="28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La </a:t>
            </a:r>
            <a:r>
              <a:rPr lang="es-ES" sz="2800" dirty="0">
                <a:solidFill>
                  <a:srgbClr val="C00000"/>
                </a:solidFill>
                <a:latin typeface="Agency FB" panose="020B0503020202020204" pitchFamily="34" charset="0"/>
              </a:rPr>
              <a:t>fiebre ‘G’</a:t>
            </a:r>
          </a:p>
          <a:p>
            <a:pPr algn="just"/>
            <a:endParaRPr lang="es-ES" sz="2800" dirty="0">
              <a:solidFill>
                <a:srgbClr val="C00000"/>
              </a:solidFill>
              <a:latin typeface="Agency FB" panose="020B0503020202020204" pitchFamily="34" charset="0"/>
            </a:endParaRPr>
          </a:p>
          <a:p>
            <a:pPr algn="just"/>
            <a:r>
              <a:rPr lang="es-ES" sz="2800" dirty="0">
                <a:latin typeface="Agency FB" panose="020B0503020202020204" pitchFamily="34" charset="0"/>
              </a:rPr>
              <a:t>Con solo 8 meses de </a:t>
            </a:r>
            <a:r>
              <a:rPr lang="es-ES" sz="2800" dirty="0" smtClean="0">
                <a:latin typeface="Agency FB" panose="020B0503020202020204" pitchFamily="34" charset="0"/>
              </a:rPr>
              <a:t>esperanza de vida</a:t>
            </a:r>
            <a:r>
              <a:rPr lang="es-ES" sz="2800" dirty="0">
                <a:latin typeface="Agency FB" panose="020B0503020202020204" pitchFamily="34" charset="0"/>
              </a:rPr>
              <a:t>, los afectados de </a:t>
            </a:r>
            <a:r>
              <a:rPr lang="es-ES" sz="2800" dirty="0">
                <a:solidFill>
                  <a:srgbClr val="C00000"/>
                </a:solidFill>
                <a:latin typeface="Agency FB" panose="020B0503020202020204" pitchFamily="34" charset="0"/>
              </a:rPr>
              <a:t>G </a:t>
            </a:r>
            <a:r>
              <a:rPr lang="es-ES" sz="2800" dirty="0">
                <a:latin typeface="Agency FB" panose="020B0503020202020204" pitchFamily="34" charset="0"/>
              </a:rPr>
              <a:t>rozan las </a:t>
            </a:r>
            <a:r>
              <a:rPr lang="es-ES" sz="2800" dirty="0">
                <a:solidFill>
                  <a:srgbClr val="C00000"/>
                </a:solidFill>
                <a:latin typeface="Agency FB" panose="020B0503020202020204" pitchFamily="34" charset="0"/>
              </a:rPr>
              <a:t>6 cifras </a:t>
            </a:r>
            <a:r>
              <a:rPr lang="es-ES" sz="2800" dirty="0">
                <a:latin typeface="Agency FB" panose="020B0503020202020204" pitchFamily="34" charset="0"/>
              </a:rPr>
              <a:t>mientras que, las víctimas mortales ascienden a </a:t>
            </a:r>
            <a:r>
              <a:rPr lang="es-ES" sz="2800" dirty="0">
                <a:solidFill>
                  <a:srgbClr val="C00000"/>
                </a:solidFill>
                <a:latin typeface="Agency FB" panose="020B0503020202020204" pitchFamily="34" charset="0"/>
              </a:rPr>
              <a:t>millares</a:t>
            </a:r>
            <a:r>
              <a:rPr lang="es-ES" sz="2800" dirty="0">
                <a:latin typeface="Agency FB" panose="020B0503020202020204" pitchFamily="34" charset="0"/>
              </a:rPr>
              <a:t>.</a:t>
            </a:r>
          </a:p>
          <a:p>
            <a:pPr algn="just"/>
            <a:endParaRPr lang="es-ES" sz="2800" dirty="0">
              <a:latin typeface="Agency FB" panose="020B0503020202020204" pitchFamily="34" charset="0"/>
            </a:endParaRPr>
          </a:p>
          <a:p>
            <a:pPr algn="just"/>
            <a:r>
              <a:rPr lang="es-ES" sz="2800" dirty="0">
                <a:latin typeface="Agency FB" panose="020B0503020202020204" pitchFamily="34" charset="0"/>
              </a:rPr>
              <a:t>Según los últimos estudios, las primeras víctimas </a:t>
            </a:r>
            <a:r>
              <a:rPr lang="es-ES" sz="2800" dirty="0" smtClean="0">
                <a:latin typeface="Agency FB" panose="020B0503020202020204" pitchFamily="34" charset="0"/>
              </a:rPr>
              <a:t>surgieron al </a:t>
            </a:r>
            <a:r>
              <a:rPr lang="es-ES" sz="2800" dirty="0">
                <a:solidFill>
                  <a:srgbClr val="C00000"/>
                </a:solidFill>
                <a:latin typeface="Agency FB" panose="020B0503020202020204" pitchFamily="34" charset="0"/>
              </a:rPr>
              <a:t>sur de Europa</a:t>
            </a:r>
            <a:r>
              <a:rPr lang="es-ES" sz="2800" dirty="0">
                <a:latin typeface="Agency FB" panose="020B0503020202020204" pitchFamily="34" charset="0"/>
              </a:rPr>
              <a:t>, </a:t>
            </a:r>
            <a:r>
              <a:rPr lang="es-ES" sz="2800" dirty="0" smtClean="0">
                <a:latin typeface="Agency FB" panose="020B0503020202020204" pitchFamily="34" charset="0"/>
              </a:rPr>
              <a:t>probablemente </a:t>
            </a:r>
            <a:r>
              <a:rPr lang="es-ES" sz="2800" dirty="0">
                <a:latin typeface="Agency FB" panose="020B0503020202020204" pitchFamily="34" charset="0"/>
              </a:rPr>
              <a:t>en España. </a:t>
            </a:r>
          </a:p>
          <a:p>
            <a:pPr algn="just"/>
            <a:endParaRPr lang="es-ES" sz="2800" dirty="0">
              <a:latin typeface="Agency FB" panose="020B0503020202020204" pitchFamily="34" charset="0"/>
            </a:endParaRPr>
          </a:p>
          <a:p>
            <a:pPr algn="just"/>
            <a:r>
              <a:rPr lang="es-ES" sz="2800" dirty="0">
                <a:latin typeface="Agency FB" panose="020B0503020202020204" pitchFamily="34" charset="0"/>
              </a:rPr>
              <a:t>Es irónico que, aunque la mitad del mundo trabaje para evitar su extinción, </a:t>
            </a:r>
            <a:r>
              <a:rPr lang="es-ES" sz="2800" dirty="0" smtClean="0">
                <a:latin typeface="Agency FB" panose="020B0503020202020204" pitchFamily="34" charset="0"/>
              </a:rPr>
              <a:t>sean </a:t>
            </a:r>
            <a:r>
              <a:rPr lang="es-ES" sz="2800" dirty="0">
                <a:latin typeface="Agency FB" panose="020B0503020202020204" pitchFamily="34" charset="0"/>
              </a:rPr>
              <a:t>dos aclamados científicos de la Sierra de </a:t>
            </a:r>
            <a:r>
              <a:rPr lang="es-ES" sz="2800" dirty="0" err="1">
                <a:latin typeface="Agency FB" panose="020B0503020202020204" pitchFamily="34" charset="0"/>
              </a:rPr>
              <a:t>Ayllon</a:t>
            </a:r>
            <a:r>
              <a:rPr lang="es-ES" sz="2800" dirty="0">
                <a:latin typeface="Agency FB" panose="020B0503020202020204" pitchFamily="34" charset="0"/>
              </a:rPr>
              <a:t> los únicos que parecen haber llegado a algo.</a:t>
            </a:r>
          </a:p>
        </p:txBody>
      </p:sp>
    </p:spTree>
    <p:extLst>
      <p:ext uri="{BB962C8B-B14F-4D97-AF65-F5344CB8AC3E}">
        <p14:creationId xmlns:p14="http://schemas.microsoft.com/office/powerpoint/2010/main" val="21479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18F78A-7202-4928-833E-8546685E1929}"/>
              </a:ext>
            </a:extLst>
          </p:cNvPr>
          <p:cNvSpPr txBox="1"/>
          <p:nvPr/>
        </p:nvSpPr>
        <p:spPr>
          <a:xfrm>
            <a:off x="4707321" y="1947810"/>
            <a:ext cx="328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latin typeface="Bodoni MT" panose="02070603080606020203" pitchFamily="18" charset="0"/>
              </a:rPr>
              <a:t>Julián Ponzoña</a:t>
            </a:r>
            <a:endParaRPr lang="en-US" sz="3200" b="1" i="1" dirty="0"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14C369-1C2C-484A-8EDC-A75487BF09D6}"/>
              </a:ext>
            </a:extLst>
          </p:cNvPr>
          <p:cNvSpPr txBox="1"/>
          <p:nvPr/>
        </p:nvSpPr>
        <p:spPr>
          <a:xfrm>
            <a:off x="5144510" y="1532311"/>
            <a:ext cx="406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latin typeface="Bodoni MT" panose="02070603080606020203" pitchFamily="18" charset="0"/>
              </a:rPr>
              <a:t>Zacarías Lacura</a:t>
            </a:r>
            <a:endParaRPr lang="en-US" sz="3200" b="1" i="1" dirty="0">
              <a:latin typeface="Bodoni MT" panose="02070603080606020203" pitchFamily="18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4931811E-B647-4B26-8A2F-B3D424691C33}"/>
              </a:ext>
            </a:extLst>
          </p:cNvPr>
          <p:cNvSpPr txBox="1"/>
          <p:nvPr/>
        </p:nvSpPr>
        <p:spPr>
          <a:xfrm>
            <a:off x="8703638" y="1959098"/>
            <a:ext cx="3614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latin typeface="Bodoni MT" panose="02070603080606020203" pitchFamily="18" charset="0"/>
              </a:rPr>
              <a:t>c</a:t>
            </a:r>
            <a:r>
              <a:rPr lang="es-ES" sz="3200" b="1" i="1" dirty="0">
                <a:latin typeface="Bodoni MT" panose="02070603080606020203" pitchFamily="18" charset="0"/>
              </a:rPr>
              <a:t>ure in </a:t>
            </a:r>
            <a:r>
              <a:rPr lang="es-ES" sz="3200" b="1" i="1" dirty="0">
                <a:solidFill>
                  <a:srgbClr val="C00000"/>
                </a:solidFill>
                <a:latin typeface="Bodoni MT" panose="02070603080606020203" pitchFamily="18" charset="0"/>
              </a:rPr>
              <a:t>Spain</a:t>
            </a:r>
            <a:endParaRPr lang="en-US" sz="3200" b="1" i="1" dirty="0">
              <a:solidFill>
                <a:srgbClr val="C00000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EB24B72-9284-48E1-A81C-B83DEFEC9D70}"/>
              </a:ext>
            </a:extLst>
          </p:cNvPr>
          <p:cNvSpPr txBox="1"/>
          <p:nvPr/>
        </p:nvSpPr>
        <p:spPr>
          <a:xfrm>
            <a:off x="309002" y="3329716"/>
            <a:ext cx="21840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doni MT" panose="02070603080606020203" pitchFamily="18" charset="0"/>
              </a:rPr>
              <a:t>“G </a:t>
            </a:r>
            <a:r>
              <a:rPr lang="en-US" b="1" dirty="0">
                <a:latin typeface="Bodoni MT" panose="02070603080606020203" pitchFamily="18" charset="0"/>
              </a:rPr>
              <a:t>Fever victims </a:t>
            </a:r>
            <a:r>
              <a:rPr lang="en-US" b="1" dirty="0" smtClean="0">
                <a:latin typeface="Bodoni MT" panose="02070603080606020203" pitchFamily="18" charset="0"/>
              </a:rPr>
              <a:t>have </a:t>
            </a:r>
            <a:r>
              <a:rPr lang="en-US" sz="2100" b="1" dirty="0" smtClean="0">
                <a:solidFill>
                  <a:srgbClr val="C00000"/>
                </a:solidFill>
                <a:latin typeface="Bodoni MT" panose="02070603080606020203" pitchFamily="18" charset="0"/>
              </a:rPr>
              <a:t>dramatically </a:t>
            </a:r>
            <a:r>
              <a:rPr lang="en-US" sz="2100" b="1" dirty="0">
                <a:solidFill>
                  <a:srgbClr val="C00000"/>
                </a:solidFill>
                <a:latin typeface="Bodoni MT" panose="02070603080606020203" pitchFamily="18" charset="0"/>
              </a:rPr>
              <a:t>increased </a:t>
            </a:r>
            <a:r>
              <a:rPr lang="en-US" b="1" dirty="0" smtClean="0">
                <a:latin typeface="Bodoni MT" panose="02070603080606020203" pitchFamily="18" charset="0"/>
              </a:rPr>
              <a:t>the last </a:t>
            </a:r>
            <a:r>
              <a:rPr lang="en-US" b="1" dirty="0" smtClean="0">
                <a:latin typeface="Bodoni MT" panose="02070603080606020203" pitchFamily="18" charset="0"/>
              </a:rPr>
              <a:t>two months.[…]”</a:t>
            </a:r>
            <a:endParaRPr lang="es-ES" b="1" dirty="0">
              <a:latin typeface="Bodoni MT" panose="02070603080606020203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3BEFDCA4-3823-4B1F-A828-AC9053B490DA}"/>
              </a:ext>
            </a:extLst>
          </p:cNvPr>
          <p:cNvSpPr txBox="1"/>
          <p:nvPr/>
        </p:nvSpPr>
        <p:spPr>
          <a:xfrm>
            <a:off x="9902829" y="3390631"/>
            <a:ext cx="20406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Bodoni MT" panose="02070603080606020203" pitchFamily="18" charset="0"/>
              </a:rPr>
              <a:t>“Lacura</a:t>
            </a:r>
            <a:r>
              <a:rPr lang="en-US" b="1" dirty="0">
                <a:latin typeface="Bodoni MT" panose="02070603080606020203" pitchFamily="18" charset="0"/>
              </a:rPr>
              <a:t>, the only cure for us is close to be a reality but is possible it wouldn´t be ready before we </a:t>
            </a:r>
            <a:r>
              <a:rPr lang="en-US" sz="2000" b="1" dirty="0">
                <a:solidFill>
                  <a:srgbClr val="C00000"/>
                </a:solidFill>
                <a:latin typeface="Bodoni MT" panose="02070603080606020203" pitchFamily="18" charset="0"/>
              </a:rPr>
              <a:t>lost our chance to be </a:t>
            </a:r>
            <a:r>
              <a:rPr lang="en-US" sz="2000" b="1" dirty="0" smtClean="0">
                <a:solidFill>
                  <a:srgbClr val="C00000"/>
                </a:solidFill>
                <a:latin typeface="Bodoni MT" panose="02070603080606020203" pitchFamily="18" charset="0"/>
              </a:rPr>
              <a:t>alive</a:t>
            </a:r>
            <a:r>
              <a:rPr lang="en-US" b="1" dirty="0" smtClean="0">
                <a:latin typeface="Bodoni MT" panose="02070603080606020203" pitchFamily="18" charset="0"/>
              </a:rPr>
              <a:t>.”</a:t>
            </a:r>
            <a:endParaRPr lang="es-ES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F2244DAD-CF20-4179-AD99-401B5FF8F627}"/>
              </a:ext>
            </a:extLst>
          </p:cNvPr>
          <p:cNvSpPr txBox="1"/>
          <p:nvPr/>
        </p:nvSpPr>
        <p:spPr>
          <a:xfrm>
            <a:off x="431438" y="251059"/>
            <a:ext cx="1045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gency FB" panose="020B0503020202020204" pitchFamily="34" charset="0"/>
              </a:rPr>
              <a:t>Parece un día corriente en las instalaciones </a:t>
            </a:r>
            <a:r>
              <a:rPr lang="es-ES" sz="3200" dirty="0" err="1" smtClean="0">
                <a:solidFill>
                  <a:srgbClr val="C00000"/>
                </a:solidFill>
                <a:latin typeface="Agency FB" panose="020B0503020202020204" pitchFamily="34" charset="0"/>
              </a:rPr>
              <a:t>Lacura</a:t>
            </a:r>
            <a:r>
              <a:rPr lang="es-ES" sz="3200" dirty="0">
                <a:latin typeface="Agency FB" panose="020B0503020202020204" pitchFamily="34" charset="0"/>
              </a:rPr>
              <a:t>, sin embargo...</a:t>
            </a:r>
            <a:endParaRPr lang="es-ES" sz="3200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xmlns="" id="{92D53376-A368-4443-B9E5-4A7473643B4D}"/>
              </a:ext>
            </a:extLst>
          </p:cNvPr>
          <p:cNvSpPr txBox="1"/>
          <p:nvPr/>
        </p:nvSpPr>
        <p:spPr>
          <a:xfrm>
            <a:off x="562279" y="955867"/>
            <a:ext cx="41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Agency FB" panose="020B0503020202020204" pitchFamily="34" charset="0"/>
              </a:rPr>
              <a:t>20:01</a:t>
            </a:r>
            <a:r>
              <a:rPr lang="en-GB" sz="2000" dirty="0">
                <a:latin typeface="Agency FB" panose="020B0503020202020204" pitchFamily="34" charset="0"/>
              </a:rPr>
              <a:t> ¡</a:t>
            </a:r>
            <a:r>
              <a:rPr lang="es-ES" sz="2000" dirty="0">
                <a:latin typeface="Agency FB" panose="020B0503020202020204" pitchFamily="34" charset="0"/>
              </a:rPr>
              <a:t>Ponzoña! Prepara al sujeto </a:t>
            </a:r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13</a:t>
            </a:r>
            <a:endParaRPr lang="es-ES" sz="2000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E13835B4-BD82-4B4E-9AEB-C1C9EA11BF75}"/>
              </a:ext>
            </a:extLst>
          </p:cNvPr>
          <p:cNvSpPr txBox="1"/>
          <p:nvPr/>
        </p:nvSpPr>
        <p:spPr>
          <a:xfrm rot="2322446">
            <a:off x="9570580" y="918751"/>
            <a:ext cx="203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gency FB" panose="020B0503020202020204" pitchFamily="34" charset="0"/>
              </a:rPr>
              <a:t>¡Hoy es el gran Día!</a:t>
            </a:r>
            <a:endParaRPr lang="es-ES" sz="2000" dirty="0">
              <a:latin typeface="Agency FB" panose="020B0503020202020204" pitchFamily="34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F3A62380-42B0-48EE-BF0E-7C027B04F670}"/>
              </a:ext>
            </a:extLst>
          </p:cNvPr>
          <p:cNvSpPr txBox="1"/>
          <p:nvPr/>
        </p:nvSpPr>
        <p:spPr>
          <a:xfrm>
            <a:off x="5239935" y="1113664"/>
            <a:ext cx="518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La </a:t>
            </a:r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solución X </a:t>
            </a:r>
            <a:r>
              <a:rPr lang="es-ES" sz="2400" dirty="0">
                <a:latin typeface="Agency FB" panose="020B0503020202020204" pitchFamily="34" charset="0"/>
              </a:rPr>
              <a:t>no ha fallado ninguno de los </a:t>
            </a:r>
            <a:r>
              <a:rPr lang="en-GB" sz="2400" dirty="0">
                <a:latin typeface="Agency FB" panose="020B0503020202020204" pitchFamily="34" charset="0"/>
              </a:rPr>
              <a:t>test.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xmlns="" id="{A356B9F4-142C-4C8E-90C6-0BE07ACDEE98}"/>
              </a:ext>
            </a:extLst>
          </p:cNvPr>
          <p:cNvSpPr txBox="1"/>
          <p:nvPr/>
        </p:nvSpPr>
        <p:spPr>
          <a:xfrm rot="21374931">
            <a:off x="1026226" y="1354959"/>
            <a:ext cx="415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gency FB" panose="020B0503020202020204" pitchFamily="34" charset="0"/>
              </a:rPr>
              <a:t>Tu inaguantable optimismo siempre me saca de quicio, pero esta vez ¡tienes </a:t>
            </a:r>
            <a:r>
              <a:rPr lang="es-ES" sz="1600" dirty="0" smtClean="0">
                <a:latin typeface="Agency FB" panose="020B0503020202020204" pitchFamily="34" charset="0"/>
              </a:rPr>
              <a:t>razón, </a:t>
            </a:r>
            <a:r>
              <a:rPr lang="es-ES" sz="1600" dirty="0">
                <a:latin typeface="Agency FB" panose="020B0503020202020204" pitchFamily="34" charset="0"/>
              </a:rPr>
              <a:t>chico!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xmlns="" id="{DF0C2271-77FD-43FC-9E48-A84F7116D6A9}"/>
              </a:ext>
            </a:extLst>
          </p:cNvPr>
          <p:cNvSpPr txBox="1"/>
          <p:nvPr/>
        </p:nvSpPr>
        <p:spPr>
          <a:xfrm>
            <a:off x="3985580" y="1769715"/>
            <a:ext cx="259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gency FB" panose="020B0503020202020204" pitchFamily="34" charset="0"/>
              </a:rPr>
              <a:t>Iniciando la infección </a:t>
            </a:r>
            <a:r>
              <a:rPr lang="en-GB" sz="2400" b="1" dirty="0">
                <a:latin typeface="Agency FB" panose="020B0503020202020204" pitchFamily="34" charset="0"/>
              </a:rPr>
              <a:t>…</a:t>
            </a:r>
            <a:endParaRPr lang="es-E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xmlns="" id="{27289023-365D-46FC-949B-F3AD269D70AB}"/>
              </a:ext>
            </a:extLst>
          </p:cNvPr>
          <p:cNvSpPr txBox="1"/>
          <p:nvPr/>
        </p:nvSpPr>
        <p:spPr>
          <a:xfrm>
            <a:off x="431437" y="2392959"/>
            <a:ext cx="480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20:38</a:t>
            </a:r>
            <a:r>
              <a:rPr lang="es-ES" sz="2400" dirty="0">
                <a:latin typeface="Agency FB" panose="020B0503020202020204" pitchFamily="34" charset="0"/>
              </a:rPr>
              <a:t> El sujeto reacciona de forma normal a </a:t>
            </a:r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G. 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xmlns="" id="{172AA89D-92A1-47E1-87B8-B696B6E8EDA7}"/>
              </a:ext>
            </a:extLst>
          </p:cNvPr>
          <p:cNvSpPr txBox="1"/>
          <p:nvPr/>
        </p:nvSpPr>
        <p:spPr>
          <a:xfrm>
            <a:off x="5835620" y="2324176"/>
            <a:ext cx="5322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20:42 </a:t>
            </a:r>
            <a:r>
              <a:rPr lang="es-ES" sz="2400" dirty="0">
                <a:latin typeface="Agency FB" panose="020B0503020202020204" pitchFamily="34" charset="0"/>
              </a:rPr>
              <a:t>Me dispongo a subir a por X.</a:t>
            </a:r>
            <a:r>
              <a:rPr lang="es-ES" sz="2000" dirty="0">
                <a:latin typeface="Agency FB" panose="020B0503020202020204" pitchFamily="34" charset="0"/>
              </a:rPr>
              <a:t> Soy Julián Ponzoña y ¡voy a salvar el mundo!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xmlns="" id="{4C1F8700-9252-4D87-8833-C93B05C0E61B}"/>
              </a:ext>
            </a:extLst>
          </p:cNvPr>
          <p:cNvSpPr txBox="1"/>
          <p:nvPr/>
        </p:nvSpPr>
        <p:spPr>
          <a:xfrm rot="389978">
            <a:off x="8143315" y="2986165"/>
            <a:ext cx="415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gency FB" panose="020B0503020202020204" pitchFamily="34" charset="0"/>
              </a:rPr>
              <a:t>¡No tienes que decir tu nombre! Señor….solo sube a por el maldito suero.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xmlns="" id="{D3DC881D-5CA5-4AAF-B22C-701C60C36036}"/>
              </a:ext>
            </a:extLst>
          </p:cNvPr>
          <p:cNvSpPr txBox="1"/>
          <p:nvPr/>
        </p:nvSpPr>
        <p:spPr>
          <a:xfrm>
            <a:off x="5780177" y="3380799"/>
            <a:ext cx="174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20:43 </a:t>
            </a:r>
            <a:r>
              <a:rPr lang="es-ES" dirty="0">
                <a:latin typeface="Agency FB" panose="020B0503020202020204" pitchFamily="34" charset="0"/>
              </a:rPr>
              <a:t>S-señor…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xmlns="" id="{8D231826-0D73-4CA6-A109-C1949AF26303}"/>
              </a:ext>
            </a:extLst>
          </p:cNvPr>
          <p:cNvSpPr txBox="1"/>
          <p:nvPr/>
        </p:nvSpPr>
        <p:spPr>
          <a:xfrm rot="723952">
            <a:off x="2653944" y="3490407"/>
            <a:ext cx="266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gency FB" panose="020B0503020202020204" pitchFamily="34" charset="0"/>
              </a:rPr>
              <a:t>¡¿</a:t>
            </a:r>
            <a:r>
              <a:rPr lang="es-ES" sz="2000" dirty="0" smtClean="0">
                <a:latin typeface="Agency FB" panose="020B0503020202020204" pitchFamily="34" charset="0"/>
              </a:rPr>
              <a:t>Qué </a:t>
            </a:r>
            <a:r>
              <a:rPr lang="es-ES" sz="2000" dirty="0">
                <a:latin typeface="Agency FB" panose="020B0503020202020204" pitchFamily="34" charset="0"/>
              </a:rPr>
              <a:t>diablos pasa ahora?!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xmlns="" id="{661BC314-42FA-4E57-9D5D-C8A9F8758475}"/>
              </a:ext>
            </a:extLst>
          </p:cNvPr>
          <p:cNvSpPr txBox="1"/>
          <p:nvPr/>
        </p:nvSpPr>
        <p:spPr>
          <a:xfrm>
            <a:off x="7226345" y="3623295"/>
            <a:ext cx="49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¿Es</a:t>
            </a:r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 normal </a:t>
            </a:r>
            <a:r>
              <a:rPr lang="es-ES" sz="2400" dirty="0">
                <a:latin typeface="Agency FB" panose="020B0503020202020204" pitchFamily="34" charset="0"/>
              </a:rPr>
              <a:t>que haga eso el sujeto?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xmlns="" id="{A5B1BC45-1962-4749-9AEC-FC02B1501F50}"/>
              </a:ext>
            </a:extLst>
          </p:cNvPr>
          <p:cNvSpPr txBox="1"/>
          <p:nvPr/>
        </p:nvSpPr>
        <p:spPr>
          <a:xfrm>
            <a:off x="562279" y="4087774"/>
            <a:ext cx="415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20:43 </a:t>
            </a:r>
            <a:r>
              <a:rPr lang="es-ES" sz="2400" dirty="0">
                <a:latin typeface="Agency FB" panose="020B0503020202020204" pitchFamily="34" charset="0"/>
              </a:rPr>
              <a:t>Ponzoña…los sedantes, </a:t>
            </a:r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¡YA!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xmlns="" id="{8CA448F6-35AD-4175-8C1E-075A47244903}"/>
              </a:ext>
            </a:extLst>
          </p:cNvPr>
          <p:cNvSpPr txBox="1"/>
          <p:nvPr/>
        </p:nvSpPr>
        <p:spPr>
          <a:xfrm rot="603690">
            <a:off x="5854724" y="4890709"/>
            <a:ext cx="415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gency FB" panose="020B0503020202020204" pitchFamily="34" charset="0"/>
              </a:rPr>
              <a:t>¡Se ha soltado!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xmlns="" id="{DC7B3877-A8D2-499F-8BE0-918118D23D08}"/>
              </a:ext>
            </a:extLst>
          </p:cNvPr>
          <p:cNvSpPr txBox="1"/>
          <p:nvPr/>
        </p:nvSpPr>
        <p:spPr>
          <a:xfrm rot="21154802">
            <a:off x="1480541" y="4810449"/>
            <a:ext cx="415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gency FB" panose="020B0503020202020204" pitchFamily="34" charset="0"/>
              </a:rPr>
              <a:t>¡N</a:t>
            </a:r>
            <a:r>
              <a:rPr lang="es-ES" sz="3200" dirty="0">
                <a:latin typeface="Agency FB" panose="020B0503020202020204" pitchFamily="34" charset="0"/>
              </a:rPr>
              <a:t>o le dejes escapar!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xmlns="" id="{25BD1924-0B26-4819-961F-EE6BEFBC67DB}"/>
              </a:ext>
            </a:extLst>
          </p:cNvPr>
          <p:cNvSpPr txBox="1"/>
          <p:nvPr/>
        </p:nvSpPr>
        <p:spPr>
          <a:xfrm>
            <a:off x="4123833" y="5573347"/>
            <a:ext cx="4158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gency FB" panose="020B0503020202020204" pitchFamily="34" charset="0"/>
              </a:rPr>
              <a:t>¡Cuidado con la est…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xmlns="" id="{8E1217C1-5483-4F54-84F7-2B79BBD66EEC}"/>
              </a:ext>
            </a:extLst>
          </p:cNvPr>
          <p:cNvSpPr txBox="1"/>
          <p:nvPr/>
        </p:nvSpPr>
        <p:spPr>
          <a:xfrm rot="21374709">
            <a:off x="8404575" y="4035069"/>
            <a:ext cx="4965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¡</a:t>
            </a:r>
            <a:r>
              <a:rPr lang="es-ES" sz="2400" dirty="0">
                <a:solidFill>
                  <a:srgbClr val="C00000"/>
                </a:solidFill>
                <a:latin typeface="Agency FB" panose="020B0503020202020204" pitchFamily="34" charset="0"/>
              </a:rPr>
              <a:t>G</a:t>
            </a:r>
            <a:r>
              <a:rPr lang="es-ES" sz="2400" dirty="0">
                <a:latin typeface="Agency FB" panose="020B0503020202020204" pitchFamily="34" charset="0"/>
              </a:rPr>
              <a:t> ha </a:t>
            </a:r>
            <a:r>
              <a:rPr lang="es-ES" sz="3200" dirty="0">
                <a:latin typeface="Agency FB" panose="020B0503020202020204" pitchFamily="34" charset="0"/>
              </a:rPr>
              <a:t>mutado</a:t>
            </a:r>
            <a:r>
              <a:rPr lang="es-ES" sz="2400" dirty="0">
                <a:latin typeface="Agency FB" panose="020B0503020202020204" pitchFamily="34" charset="0"/>
              </a:rPr>
              <a:t> en </a:t>
            </a:r>
            <a:r>
              <a:rPr lang="es-ES" sz="2400" dirty="0" smtClean="0">
                <a:latin typeface="Agency FB" panose="020B0503020202020204" pitchFamily="34" charset="0"/>
              </a:rPr>
              <a:t>él</a:t>
            </a:r>
            <a:r>
              <a:rPr lang="es-ES" sz="2400" dirty="0">
                <a:latin typeface="Agency FB" panose="020B0503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80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69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xmlns="" id="{1095CE9E-F1B0-4238-8E41-C5BBC37DFD88}"/>
              </a:ext>
            </a:extLst>
          </p:cNvPr>
          <p:cNvSpPr txBox="1"/>
          <p:nvPr/>
        </p:nvSpPr>
        <p:spPr>
          <a:xfrm>
            <a:off x="2154150" y="2446571"/>
            <a:ext cx="5479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Agency FB" panose="020B0503020202020204" pitchFamily="34" charset="0"/>
              </a:rPr>
              <a:t>Tensión a contrarreloj en 2D</a:t>
            </a:r>
            <a:endParaRPr lang="es-ES" sz="3600" dirty="0">
              <a:latin typeface="Agency FB" panose="020B0503020202020204" pitchFamily="34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xmlns="" id="{CC5A5423-073E-44CC-9039-FCE1B1343735}"/>
              </a:ext>
            </a:extLst>
          </p:cNvPr>
          <p:cNvSpPr txBox="1"/>
          <p:nvPr/>
        </p:nvSpPr>
        <p:spPr>
          <a:xfrm>
            <a:off x="1368508" y="2844225"/>
            <a:ext cx="484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>
              <a:latin typeface="Agency FB" panose="020B0503020202020204" pitchFamily="34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xmlns="" id="{1CD8BDDB-F203-4EB7-A765-3858E88C465D}"/>
              </a:ext>
            </a:extLst>
          </p:cNvPr>
          <p:cNvSpPr txBox="1"/>
          <p:nvPr/>
        </p:nvSpPr>
        <p:spPr>
          <a:xfrm>
            <a:off x="735462" y="1370582"/>
            <a:ext cx="484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Agency FB" panose="020B0503020202020204" pitchFamily="34" charset="0"/>
              </a:rPr>
              <a:t>Horror - </a:t>
            </a:r>
            <a:r>
              <a:rPr lang="es-ES" sz="3200" b="1" dirty="0">
                <a:latin typeface="Agency FB" panose="020B0503020202020204" pitchFamily="34" charset="0"/>
              </a:rPr>
              <a:t>Sci-fi</a:t>
            </a:r>
            <a:endParaRPr lang="es-ES" sz="3600" dirty="0">
              <a:latin typeface="Agency FB" panose="020B0503020202020204" pitchFamily="34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xmlns="" id="{9E293220-ADDA-4F3B-AFCD-B77ED0CE45EC}"/>
              </a:ext>
            </a:extLst>
          </p:cNvPr>
          <p:cNvSpPr txBox="1"/>
          <p:nvPr/>
        </p:nvSpPr>
        <p:spPr>
          <a:xfrm>
            <a:off x="6217919" y="4803065"/>
            <a:ext cx="7927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Agency FB" panose="020B0503020202020204" pitchFamily="34" charset="0"/>
              </a:rPr>
              <a:t>Ambientación </a:t>
            </a:r>
            <a:r>
              <a:rPr lang="es-ES" sz="3200" b="1" dirty="0" smtClean="0">
                <a:latin typeface="Agency FB" panose="020B0503020202020204" pitchFamily="34" charset="0"/>
              </a:rPr>
              <a:t>musical: </a:t>
            </a:r>
            <a:r>
              <a:rPr lang="en-US" sz="3200" b="1" dirty="0" smtClean="0">
                <a:latin typeface="Agency FB" panose="020B0503020202020204" pitchFamily="34" charset="0"/>
              </a:rPr>
              <a:t>Synthwave</a:t>
            </a:r>
            <a:r>
              <a:rPr lang="es-ES" sz="3200" b="1" dirty="0" smtClean="0">
                <a:latin typeface="Agency FB" panose="020B0503020202020204" pitchFamily="34" charset="0"/>
              </a:rPr>
              <a:t>. </a:t>
            </a:r>
            <a:endParaRPr lang="es-ES" sz="3600" dirty="0">
              <a:latin typeface="Agency FB" panose="020B0503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xmlns="" id="{C9F65C29-C36F-48F6-9B3A-74A90482D1A1}"/>
              </a:ext>
            </a:extLst>
          </p:cNvPr>
          <p:cNvSpPr txBox="1"/>
          <p:nvPr/>
        </p:nvSpPr>
        <p:spPr>
          <a:xfrm>
            <a:off x="4243593" y="3701089"/>
            <a:ext cx="484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Agency FB" panose="020B0503020202020204" pitchFamily="34" charset="0"/>
              </a:rPr>
              <a:t>Plataformas con sorpresas</a:t>
            </a:r>
            <a:endParaRPr lang="es-ES" sz="3600" dirty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5010" t="20195" r="8153" b="22890"/>
          <a:stretch/>
        </p:blipFill>
        <p:spPr>
          <a:xfrm>
            <a:off x="8020050" y="515389"/>
            <a:ext cx="3725666" cy="939880"/>
          </a:xfrm>
          <a:prstGeom prst="rect">
            <a:avLst/>
          </a:prstGeom>
        </p:spPr>
      </p:pic>
      <p:pic>
        <p:nvPicPr>
          <p:cNvPr id="1026" name="Picture 2" descr="https://runawayreactions.files.wordpress.com/2012/12/pictogramas-inflamabl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1" r="75388" b="23751"/>
          <a:stretch/>
        </p:blipFill>
        <p:spPr bwMode="auto">
          <a:xfrm>
            <a:off x="3362325" y="3490556"/>
            <a:ext cx="716412" cy="72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6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90"/>
          <a:stretch/>
        </p:blipFill>
        <p:spPr>
          <a:xfrm rot="21357762">
            <a:off x="2495690" y="2740246"/>
            <a:ext cx="474671" cy="747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003">
            <a:off x="3508429" y="2689105"/>
            <a:ext cx="696853" cy="605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905">
            <a:off x="3758553" y="5702580"/>
            <a:ext cx="1087658" cy="326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627" b="-2523"/>
          <a:stretch/>
        </p:blipFill>
        <p:spPr>
          <a:xfrm rot="746080">
            <a:off x="2339282" y="5831906"/>
            <a:ext cx="460343" cy="687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 rot="21080077">
            <a:off x="734686" y="930111"/>
            <a:ext cx="4683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latin typeface="Agency FB" panose="020B0503020202020204" pitchFamily="34" charset="0"/>
              </a:rPr>
              <a:t>Nuestros científicos  tendrán que arreglárselas para </a:t>
            </a:r>
            <a:r>
              <a:rPr lang="es-ES" sz="28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encontrar la cura </a:t>
            </a:r>
            <a:r>
              <a:rPr lang="es-ES" sz="2800" dirty="0" smtClean="0">
                <a:latin typeface="Agency FB" panose="020B0503020202020204" pitchFamily="34" charset="0"/>
              </a:rPr>
              <a:t>que en una de las salas del laboratorio . 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 rot="627694">
            <a:off x="6734638" y="2230516"/>
            <a:ext cx="48866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latin typeface="Agency FB" panose="020B0503020202020204" pitchFamily="34" charset="0"/>
              </a:rPr>
              <a:t>Laboratorio en estado de emergencia. Para ir a otra sala, necesitas un </a:t>
            </a:r>
            <a:r>
              <a:rPr lang="es-ES" sz="28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acceso</a:t>
            </a:r>
            <a:r>
              <a:rPr lang="es-ES" sz="2800" dirty="0" smtClean="0">
                <a:latin typeface="Agency FB" panose="020B0503020202020204" pitchFamily="34" charset="0"/>
              </a:rPr>
              <a:t>.</a:t>
            </a:r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383">
            <a:off x="9048359" y="1335964"/>
            <a:ext cx="635570" cy="635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/>
          <p:cNvSpPr txBox="1"/>
          <p:nvPr/>
        </p:nvSpPr>
        <p:spPr>
          <a:xfrm rot="158316">
            <a:off x="974491" y="4329046"/>
            <a:ext cx="4498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latin typeface="Agency FB" panose="020B0503020202020204" pitchFamily="34" charset="0"/>
              </a:rPr>
              <a:t>Llegar a tu objetivo no será fácil con algunas trampas y </a:t>
            </a:r>
            <a:r>
              <a:rPr lang="es-ES" sz="24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mutaciones</a:t>
            </a:r>
            <a:r>
              <a:rPr lang="es-ES" sz="2400" dirty="0" smtClean="0">
                <a:latin typeface="Agency FB" panose="020B0503020202020204" pitchFamily="34" charset="0"/>
              </a:rPr>
              <a:t> tan “aterradoras” como estas persiguiéndote.</a:t>
            </a:r>
            <a:endParaRPr lang="en-US" sz="2400" dirty="0">
              <a:latin typeface="Agency FB" panose="020B0503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13" y="5390886"/>
            <a:ext cx="800354" cy="827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673">
            <a:off x="9061062" y="5347218"/>
            <a:ext cx="359288" cy="570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/>
          <p:cNvSpPr txBox="1"/>
          <p:nvPr/>
        </p:nvSpPr>
        <p:spPr>
          <a:xfrm rot="155243">
            <a:off x="6755977" y="3985691"/>
            <a:ext cx="4156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gency FB" panose="020B0503020202020204" pitchFamily="34" charset="0"/>
              </a:rPr>
              <a:t>¡Aprovecha los</a:t>
            </a:r>
            <a:r>
              <a:rPr lang="es-ES" sz="28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 inventos y objetos </a:t>
            </a:r>
            <a:r>
              <a:rPr lang="es-ES" sz="2800" dirty="0" smtClean="0">
                <a:latin typeface="Agency FB" panose="020B0503020202020204" pitchFamily="34" charset="0"/>
              </a:rPr>
              <a:t>varios para poder defenderte!</a:t>
            </a:r>
            <a:endParaRPr lang="en-US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0AB64-534A-4113-B32E-6D6518459097}"/>
              </a:ext>
            </a:extLst>
          </p:cNvPr>
          <p:cNvSpPr txBox="1"/>
          <p:nvPr/>
        </p:nvSpPr>
        <p:spPr>
          <a:xfrm>
            <a:off x="10098157" y="6217919"/>
            <a:ext cx="184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latin typeface="Agency FB" panose="020B0503020202020204" pitchFamily="34" charset="0"/>
              </a:rPr>
              <a:t>Dramalama Games</a:t>
            </a:r>
            <a:endParaRPr lang="en-US" b="1" i="1" dirty="0">
              <a:latin typeface="Agency FB" panose="020B0503020202020204" pitchFamily="34" charset="0"/>
            </a:endParaRPr>
          </a:p>
        </p:txBody>
      </p:sp>
      <p:pic>
        <p:nvPicPr>
          <p:cNvPr id="14" name="Imagen 4"/>
          <p:cNvPicPr/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0345">
            <a:off x="3446817" y="-446531"/>
            <a:ext cx="4990465" cy="8892540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 rot="20977704" flipH="1">
            <a:off x="1233172" y="559525"/>
            <a:ext cx="3887804" cy="1767024"/>
          </a:xfrm>
          <a:prstGeom prst="wedgeEllipseCallout">
            <a:avLst>
              <a:gd name="adj1" fmla="val -30053"/>
              <a:gd name="adj2" fmla="val 75945"/>
            </a:avLst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xmlns="" id="{A5B1BC45-1962-4749-9AEC-FC02B1501F50}"/>
              </a:ext>
            </a:extLst>
          </p:cNvPr>
          <p:cNvSpPr txBox="1"/>
          <p:nvPr/>
        </p:nvSpPr>
        <p:spPr>
          <a:xfrm rot="20951566">
            <a:off x="1910533" y="714089"/>
            <a:ext cx="3647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Do </a:t>
            </a:r>
            <a:r>
              <a:rPr lang="en-US" sz="4000" dirty="0">
                <a:latin typeface="Agency FB" panose="020B0503020202020204" pitchFamily="34" charset="0"/>
              </a:rPr>
              <a:t>you have any </a:t>
            </a:r>
            <a:r>
              <a:rPr lang="en-US" sz="4000" dirty="0">
                <a:solidFill>
                  <a:srgbClr val="C00000"/>
                </a:solidFill>
                <a:latin typeface="Agency FB" panose="020B0503020202020204" pitchFamily="34" charset="0"/>
              </a:rPr>
              <a:t>questions</a:t>
            </a:r>
            <a:r>
              <a:rPr lang="en-US" sz="4000" dirty="0">
                <a:latin typeface="Agency FB" panose="020B0503020202020204" pitchFamily="34" charset="0"/>
              </a:rPr>
              <a:t>?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xmlns="" id="{A5B1BC45-1962-4749-9AEC-FC02B1501F50}"/>
              </a:ext>
            </a:extLst>
          </p:cNvPr>
          <p:cNvSpPr txBox="1"/>
          <p:nvPr/>
        </p:nvSpPr>
        <p:spPr>
          <a:xfrm>
            <a:off x="8343900" y="712896"/>
            <a:ext cx="2724150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 17</a:t>
            </a:r>
            <a:r>
              <a:rPr lang="en-US" sz="4800" dirty="0" smtClean="0">
                <a:latin typeface="Agency FB" panose="020B0503020202020204" pitchFamily="34" charset="0"/>
              </a:rPr>
              <a:t>/05/2018</a:t>
            </a:r>
            <a:endParaRPr lang="en-US" sz="4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430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</dc:creator>
  <cp:lastModifiedBy>Cabrera Riaza Brianda</cp:lastModifiedBy>
  <cp:revision>38</cp:revision>
  <dcterms:created xsi:type="dcterms:W3CDTF">2018-05-07T16:03:11Z</dcterms:created>
  <dcterms:modified xsi:type="dcterms:W3CDTF">2018-05-10T06:32:36Z</dcterms:modified>
</cp:coreProperties>
</file>